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2124" y="-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02.12.2016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19473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граждане!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User</cp:lastModifiedBy>
  <cp:revision>1459</cp:revision>
  <dcterms:modified xsi:type="dcterms:W3CDTF">2016-12-02T08:43:43Z</dcterms:modified>
</cp:coreProperties>
</file>